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6 апреля 2026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4" y="2731055"/>
            <a:ext cx="4626263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 паводковой ситуации в г.Казани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90235" y="2698312"/>
            <a:ext cx="496505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Сергей Хайдарович </a:t>
            </a:r>
            <a:r>
              <a:rPr lang="ru-RU" sz="1950" b="1" dirty="0" err="1">
                <a:latin typeface="Century Gothic" panose="020B0502020202020204" pitchFamily="34" charset="0"/>
              </a:rPr>
              <a:t>Чанкин</a:t>
            </a:r>
            <a:r>
              <a:rPr lang="ru-RU" sz="1950" b="1" dirty="0">
                <a:latin typeface="Century Gothic" panose="020B0502020202020204" pitchFamily="34" charset="0"/>
              </a:rPr>
              <a:t>, начальник Управления гражданской защиты Исполнительного комитета г.Казани</a:t>
            </a:r>
            <a:endParaRPr lang="ru-RU" sz="1950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C92F6D-5E8F-CCB7-7454-EE0608F21B46}"/>
              </a:ext>
            </a:extLst>
          </p:cNvPr>
          <p:cNvSpPr txBox="1"/>
          <p:nvPr/>
        </p:nvSpPr>
        <p:spPr>
          <a:xfrm>
            <a:off x="6981368" y="4481746"/>
            <a:ext cx="4897285" cy="1592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Артур Рустамович </a:t>
            </a:r>
            <a:r>
              <a:rPr lang="ru-RU" sz="1950" b="1" dirty="0" err="1">
                <a:latin typeface="Century Gothic" panose="020B0502020202020204" pitchFamily="34" charset="0"/>
              </a:rPr>
              <a:t>Мухаметшин</a:t>
            </a:r>
            <a:r>
              <a:rPr lang="ru-RU" sz="1950" b="1" dirty="0">
                <a:latin typeface="Century Gothic" panose="020B0502020202020204" pitchFamily="34" charset="0"/>
              </a:rPr>
              <a:t>, начальник Управления административно-технической инспекции Исполнительного комитета г.Казани</a:t>
            </a:r>
            <a:endParaRPr lang="ru-RU" sz="195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E6FB8C-1730-880E-EDAA-28776F7BE4DF}"/>
              </a:ext>
            </a:extLst>
          </p:cNvPr>
          <p:cNvSpPr txBox="1"/>
          <p:nvPr/>
        </p:nvSpPr>
        <p:spPr>
          <a:xfrm>
            <a:off x="2238994" y="4481746"/>
            <a:ext cx="4626263" cy="1592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 работе Управления административно-технической инспекции в зимний период 2025/2026 гг.  и подготовке к летнему сезону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11097</TotalTime>
  <Words>72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536</cp:revision>
  <dcterms:created xsi:type="dcterms:W3CDTF">2021-06-15T09:12:23Z</dcterms:created>
  <dcterms:modified xsi:type="dcterms:W3CDTF">2026-04-03T14:26:03Z</dcterms:modified>
</cp:coreProperties>
</file>