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4 мая 2026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09:00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6990235" y="2690931"/>
            <a:ext cx="484569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Дмитрий Игоревич Хвостиков, председатель Комитета по делам детей и молодежи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3" y="2705655"/>
            <a:ext cx="4341269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деятельности МБУ «Подросток»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3" y="4106079"/>
            <a:ext cx="434126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повышении безопасности дорожного движения г.Казани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6990235" y="4106079"/>
            <a:ext cx="4845690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Ильдар Саитзянович Шакиров, заместитель Руководителя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C71B1-CDBE-3F0D-C7E8-EB96A18EABE7}"/>
              </a:ext>
            </a:extLst>
          </p:cNvPr>
          <p:cNvSpPr txBox="1"/>
          <p:nvPr/>
        </p:nvSpPr>
        <p:spPr>
          <a:xfrm>
            <a:off x="2238993" y="5324404"/>
            <a:ext cx="4341269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мероприятиях в сфере работы с безнадзорными животными в г.Казани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41EBFB-0392-D618-0240-B17EFB149FC5}"/>
              </a:ext>
            </a:extLst>
          </p:cNvPr>
          <p:cNvSpPr txBox="1"/>
          <p:nvPr/>
        </p:nvSpPr>
        <p:spPr>
          <a:xfrm>
            <a:off x="6990235" y="5324404"/>
            <a:ext cx="4845690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Искандер Анварович Гиниятуллин, заместитель Руководителя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11121</TotalTime>
  <Words>87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547</cp:revision>
  <dcterms:created xsi:type="dcterms:W3CDTF">2021-06-15T09:12:23Z</dcterms:created>
  <dcterms:modified xsi:type="dcterms:W3CDTF">2026-04-30T15:19:59Z</dcterms:modified>
</cp:coreProperties>
</file>